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3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3089" autoAdjust="0"/>
  </p:normalViewPr>
  <p:slideViewPr>
    <p:cSldViewPr snapToGrid="0">
      <p:cViewPr varScale="1">
        <p:scale>
          <a:sx n="75" d="100"/>
          <a:sy n="75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D472D-D4A8-441C-9266-9B6344EEEA0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4CE2E-FFBC-4D32-B728-97394382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6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this</a:t>
            </a:r>
            <a:r>
              <a:rPr lang="en-US" baseline="0" dirty="0" smtClean="0"/>
              <a:t> will work.  Pipelines can be either on the surface or buried underground for this distance.  Pipelines do move oil.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CE2E-FFBC-4D32-B728-9739438294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97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this will work.  China usually sends iPhones</a:t>
            </a:r>
            <a:r>
              <a:rPr lang="en-US" baseline="0" dirty="0" smtClean="0"/>
              <a:t> between China where the products are made and other countries.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CE2E-FFBC-4D32-B728-9739438294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64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motor carriers can haul</a:t>
            </a:r>
            <a:r>
              <a:rPr lang="en-US" baseline="0" dirty="0" smtClean="0"/>
              <a:t> lumber in Australia, they cannot be the only mode that takes lumber to South Africa.  A water carrier would have to be sued also.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CE2E-FFBC-4D32-B728-9739438294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39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this will work.  When might an air carrier be used for this international shipment?  If it</a:t>
            </a:r>
            <a:r>
              <a:rPr lang="en-US" baseline="0" dirty="0" smtClean="0"/>
              <a:t> was something that was needed immediately and has the price point to support the added cost of air shipment</a:t>
            </a:r>
            <a:r>
              <a:rPr lang="en-US" baseline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CE2E-FFBC-4D32-B728-9739438294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3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this is possible.  It started in 2016, but there has been a transcontinental railroad built that goes from China to Europe.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CE2E-FFBC-4D32-B728-9739438294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9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9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7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7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8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7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6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1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1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630E-D09B-40BC-B27E-712B619D4837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BDF67-8FF8-4D4D-88E9-30844FF5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3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v.com/About-DSV/media/latest-news/2015/05/Rail-is-the-third-option-for-transport-between-China-and-Europ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3333CC"/>
                </a:solidFill>
                <a:latin typeface="OCR A Extended" panose="02010509020102010303" pitchFamily="50" charset="0"/>
              </a:rPr>
              <a:t>Will it work?</a:t>
            </a:r>
            <a:endParaRPr lang="en-US" sz="9600" dirty="0">
              <a:solidFill>
                <a:srgbClr val="3333CC"/>
              </a:solidFill>
              <a:latin typeface="OCR A Extended" panose="020105090201020103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  <a:latin typeface="OCR A Extended" panose="02010509020102010303" pitchFamily="50" charset="0"/>
              </a:rPr>
              <a:t>Looking at transportation between countries</a:t>
            </a:r>
            <a:endParaRPr lang="en-US" dirty="0">
              <a:solidFill>
                <a:srgbClr val="3333CC"/>
              </a:solidFill>
              <a:latin typeface="OCR A Extended" panose="02010509020102010303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936" y="5844746"/>
            <a:ext cx="5106795" cy="10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340274"/>
              </p:ext>
            </p:extLst>
          </p:nvPr>
        </p:nvGraphicFramePr>
        <p:xfrm>
          <a:off x="838200" y="1825623"/>
          <a:ext cx="10515600" cy="417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Origin</a:t>
                      </a:r>
                      <a:r>
                        <a:rPr lang="en-US" sz="4000" baseline="0" dirty="0" smtClean="0"/>
                        <a:t> country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Mode</a:t>
                      </a:r>
                      <a:r>
                        <a:rPr lang="en-US" sz="4000" baseline="0" dirty="0" smtClean="0"/>
                        <a:t> of </a:t>
                      </a:r>
                      <a:r>
                        <a:rPr lang="en-US" sz="4000" baseline="0" dirty="0" err="1" smtClean="0"/>
                        <a:t>Transporta-tion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Product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Destination</a:t>
                      </a:r>
                    </a:p>
                    <a:p>
                      <a:r>
                        <a:rPr lang="en-US" sz="4000" dirty="0" smtClean="0"/>
                        <a:t>Country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United States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Pipeline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Oil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Mexico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6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16891"/>
              </p:ext>
            </p:extLst>
          </p:nvPr>
        </p:nvGraphicFramePr>
        <p:xfrm>
          <a:off x="838200" y="1825623"/>
          <a:ext cx="10515600" cy="417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Origin</a:t>
                      </a:r>
                      <a:r>
                        <a:rPr lang="en-US" sz="4000" baseline="0" dirty="0" smtClean="0"/>
                        <a:t> country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Mode</a:t>
                      </a:r>
                      <a:r>
                        <a:rPr lang="en-US" sz="4000" baseline="0" dirty="0" smtClean="0"/>
                        <a:t> of </a:t>
                      </a:r>
                      <a:r>
                        <a:rPr lang="en-US" sz="4000" baseline="0" dirty="0" err="1" smtClean="0"/>
                        <a:t>Transporta-tion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Product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Destination</a:t>
                      </a:r>
                    </a:p>
                    <a:p>
                      <a:r>
                        <a:rPr lang="en-US" sz="4000" dirty="0" smtClean="0"/>
                        <a:t>Country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China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Air Carrier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iPhone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Canada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3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86788"/>
              </p:ext>
            </p:extLst>
          </p:nvPr>
        </p:nvGraphicFramePr>
        <p:xfrm>
          <a:off x="838200" y="1825623"/>
          <a:ext cx="10515600" cy="417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Origin</a:t>
                      </a:r>
                      <a:r>
                        <a:rPr lang="en-US" sz="4000" baseline="0" dirty="0" smtClean="0"/>
                        <a:t> country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Mode</a:t>
                      </a:r>
                      <a:r>
                        <a:rPr lang="en-US" sz="4000" baseline="0" dirty="0" smtClean="0"/>
                        <a:t> of </a:t>
                      </a:r>
                      <a:r>
                        <a:rPr lang="en-US" sz="4000" baseline="0" dirty="0" err="1" smtClean="0"/>
                        <a:t>Transporta-tion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Product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Destination</a:t>
                      </a:r>
                    </a:p>
                    <a:p>
                      <a:r>
                        <a:rPr lang="en-US" sz="4000" dirty="0" smtClean="0"/>
                        <a:t>Country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Australia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Motor</a:t>
                      </a:r>
                      <a:r>
                        <a:rPr lang="en-US" dirty="0" smtClean="0"/>
                        <a:t> </a:t>
                      </a:r>
                      <a:r>
                        <a:rPr lang="en-US" sz="4000" dirty="0" smtClean="0"/>
                        <a:t>Carrier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Lumber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South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4000" baseline="0" dirty="0" smtClean="0"/>
                        <a:t>Africa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1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431858"/>
              </p:ext>
            </p:extLst>
          </p:nvPr>
        </p:nvGraphicFramePr>
        <p:xfrm>
          <a:off x="838200" y="1825623"/>
          <a:ext cx="10515600" cy="417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Origin</a:t>
                      </a:r>
                      <a:r>
                        <a:rPr lang="en-US" sz="4000" baseline="0" dirty="0" smtClean="0"/>
                        <a:t> country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Mode</a:t>
                      </a:r>
                      <a:r>
                        <a:rPr lang="en-US" sz="4000" baseline="0" dirty="0" smtClean="0"/>
                        <a:t> of </a:t>
                      </a:r>
                      <a:r>
                        <a:rPr lang="en-US" sz="4000" baseline="0" dirty="0" err="1" smtClean="0"/>
                        <a:t>Transporta-tion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Product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Destination</a:t>
                      </a:r>
                    </a:p>
                    <a:p>
                      <a:r>
                        <a:rPr lang="en-US" sz="4000" dirty="0" smtClean="0"/>
                        <a:t>Country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India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Water</a:t>
                      </a:r>
                      <a:r>
                        <a:rPr lang="en-US" dirty="0" smtClean="0"/>
                        <a:t> </a:t>
                      </a:r>
                      <a:r>
                        <a:rPr lang="en-US" sz="4000" dirty="0" smtClean="0"/>
                        <a:t>Carrier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Shirts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France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2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631398"/>
              </p:ext>
            </p:extLst>
          </p:nvPr>
        </p:nvGraphicFramePr>
        <p:xfrm>
          <a:off x="838200" y="1825623"/>
          <a:ext cx="10515600" cy="417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Origin</a:t>
                      </a:r>
                      <a:r>
                        <a:rPr lang="en-US" sz="4000" baseline="0" dirty="0" smtClean="0"/>
                        <a:t> country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Mode</a:t>
                      </a:r>
                      <a:r>
                        <a:rPr lang="en-US" sz="4000" baseline="0" dirty="0" smtClean="0"/>
                        <a:t> of </a:t>
                      </a:r>
                      <a:r>
                        <a:rPr lang="en-US" sz="4000" baseline="0" dirty="0" err="1" smtClean="0"/>
                        <a:t>Transporta-tion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Product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Destination</a:t>
                      </a:r>
                    </a:p>
                    <a:p>
                      <a:r>
                        <a:rPr lang="en-US" sz="4000" dirty="0" smtClean="0"/>
                        <a:t>Country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96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China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Railroad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Computers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Great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4000" baseline="0" dirty="0" smtClean="0"/>
                        <a:t>Britain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5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http://www.dsv.com/About-DSV/media/latest-news/2015/05/Rail-is-the-third-option-for-transport-between-China-and-Europe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227</Words>
  <Application>Microsoft Office PowerPoint</Application>
  <PresentationFormat>Widescreen</PresentationFormat>
  <Paragraphs>58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OCR A Extended</vt:lpstr>
      <vt:lpstr>Office Theme</vt:lpstr>
      <vt:lpstr>Will it work?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it work?</dc:title>
  <dc:creator>Carole Shook</dc:creator>
  <cp:lastModifiedBy>Amy Moore</cp:lastModifiedBy>
  <cp:revision>11</cp:revision>
  <dcterms:created xsi:type="dcterms:W3CDTF">2017-01-28T20:28:00Z</dcterms:created>
  <dcterms:modified xsi:type="dcterms:W3CDTF">2017-02-22T16:03:45Z</dcterms:modified>
</cp:coreProperties>
</file>